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6858000" cy="9144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5" d="100"/>
          <a:sy n="55" d="100"/>
        </p:scale>
        <p:origin x="22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B60C-F3B9-4D2C-84AF-6483E4E5F9A5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E9748-6B28-4187-B296-0DBEF4F6D8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154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B60C-F3B9-4D2C-84AF-6483E4E5F9A5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E9748-6B28-4187-B296-0DBEF4F6D8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290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B60C-F3B9-4D2C-84AF-6483E4E5F9A5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E9748-6B28-4187-B296-0DBEF4F6D8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760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B60C-F3B9-4D2C-84AF-6483E4E5F9A5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E9748-6B28-4187-B296-0DBEF4F6D8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73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B60C-F3B9-4D2C-84AF-6483E4E5F9A5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E9748-6B28-4187-B296-0DBEF4F6D8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894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B60C-F3B9-4D2C-84AF-6483E4E5F9A5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E9748-6B28-4187-B296-0DBEF4F6D8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95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B60C-F3B9-4D2C-84AF-6483E4E5F9A5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E9748-6B28-4187-B296-0DBEF4F6D8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529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B60C-F3B9-4D2C-84AF-6483E4E5F9A5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E9748-6B28-4187-B296-0DBEF4F6D8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8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B60C-F3B9-4D2C-84AF-6483E4E5F9A5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E9748-6B28-4187-B296-0DBEF4F6D8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65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B60C-F3B9-4D2C-84AF-6483E4E5F9A5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E9748-6B28-4187-B296-0DBEF4F6D8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472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6B60C-F3B9-4D2C-84AF-6483E4E5F9A5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E9748-6B28-4187-B296-0DBEF4F6D8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573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6B60C-F3B9-4D2C-84AF-6483E4E5F9A5}" type="datetimeFigureOut">
              <a:rPr lang="en-US" smtClean="0"/>
              <a:t>11/4/2021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E9748-6B28-4187-B296-0DBEF4F6D8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292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1" y="88135"/>
            <a:ext cx="6857999" cy="467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s-ES" sz="2400" b="1" dirty="0" smtClean="0"/>
              <a:t>CAPACITACION CULTURA DEL  AUTOCONTROL</a:t>
            </a: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946695" y="8810563"/>
            <a:ext cx="6857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400" b="1" dirty="0" smtClean="0"/>
              <a:t>03 DE NOVIEMBRE 2021 / 10:00 AM</a:t>
            </a:r>
            <a:endParaRPr lang="es-CO" sz="14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914400"/>
            <a:ext cx="6273800" cy="3529013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46600"/>
            <a:ext cx="6619466" cy="372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922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22" y="457200"/>
            <a:ext cx="6321778" cy="3556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176" y="4358480"/>
            <a:ext cx="6340124" cy="356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525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712" y="317500"/>
            <a:ext cx="6299200" cy="35433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55" y="4346575"/>
            <a:ext cx="6496757" cy="365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021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/>
          <a:stretch>
            <a:fillRect/>
          </a:stretch>
        </p:blipFill>
        <p:spPr>
          <a:xfrm>
            <a:off x="578867" y="360676"/>
            <a:ext cx="5612130" cy="3156585"/>
          </a:xfrm>
          <a:prstGeom prst="rect">
            <a:avLst/>
          </a:prstGeom>
        </p:spPr>
      </p:pic>
      <p:pic>
        <p:nvPicPr>
          <p:cNvPr id="5" name="Imagen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67" y="3974209"/>
            <a:ext cx="5612130" cy="315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580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/>
          <a:stretch>
            <a:fillRect/>
          </a:stretch>
        </p:blipFill>
        <p:spPr>
          <a:xfrm>
            <a:off x="622935" y="713215"/>
            <a:ext cx="5612130" cy="3156585"/>
          </a:xfrm>
          <a:prstGeom prst="rect">
            <a:avLst/>
          </a:prstGeom>
        </p:spPr>
      </p:pic>
      <p:pic>
        <p:nvPicPr>
          <p:cNvPr id="5" name="Imagen 4"/>
          <p:cNvPicPr/>
          <p:nvPr/>
        </p:nvPicPr>
        <p:blipFill>
          <a:blip r:embed="rId3"/>
          <a:stretch>
            <a:fillRect/>
          </a:stretch>
        </p:blipFill>
        <p:spPr>
          <a:xfrm>
            <a:off x="622935" y="4525051"/>
            <a:ext cx="5612130" cy="315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38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/>
          <p:nvPr/>
        </p:nvPicPr>
        <p:blipFill>
          <a:blip r:embed="rId2"/>
          <a:stretch>
            <a:fillRect/>
          </a:stretch>
        </p:blipFill>
        <p:spPr>
          <a:xfrm>
            <a:off x="545816" y="592030"/>
            <a:ext cx="5612130" cy="315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7319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</Words>
  <Application>Microsoft Office PowerPoint</Application>
  <PresentationFormat>Carta (216 x 279 mm)</PresentationFormat>
  <Paragraphs>2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Windows</dc:creator>
  <cp:lastModifiedBy>USER</cp:lastModifiedBy>
  <cp:revision>1</cp:revision>
  <dcterms:created xsi:type="dcterms:W3CDTF">2021-11-04T15:28:53Z</dcterms:created>
  <dcterms:modified xsi:type="dcterms:W3CDTF">2021-11-04T15:45:10Z</dcterms:modified>
</cp:coreProperties>
</file>